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8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F6098A-1F74-438C-8E5D-9A39ABD6BD3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685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286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2867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2867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867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867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868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2868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FB19A1E3-FE9B-4866-974F-F8DE7B449B33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868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D4AEA-BFFB-4A72-9CE0-2558A167F5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B2C67-836E-4ED1-9219-74636CC3AB0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7E0B8-6554-404A-A97B-37C837CB036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5D80E-B778-470E-AA44-6C101192805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FE218-E774-41B3-84A6-A6D6211155D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AC2AE-D688-4460-94AF-0A614C2AA98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7840E-F1BF-47EE-9F5C-09D67526BD8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F477A-92A3-46FD-ACC4-E026E5E6BA5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3F2AA-E201-4D6E-85D4-026C130C9BB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45C79-8A0A-4AA9-81C2-E7CD14C0004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7651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7652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7653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2765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765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765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2765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endParaRPr lang="en-US" dirty="0"/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 dirty="0"/>
          </a:p>
        </p:txBody>
      </p:sp>
      <p:sp>
        <p:nvSpPr>
          <p:cNvPr id="276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9DB1A84E-B884-46E7-A589-36A143AB1ACB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Payroll Systems and Technology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Customized S/W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Pro</a:t>
            </a:r>
          </a:p>
          <a:p>
            <a:r>
              <a:rPr lang="en-US" sz="2400" dirty="0"/>
              <a:t>Special needs met</a:t>
            </a:r>
          </a:p>
          <a:p>
            <a:r>
              <a:rPr lang="en-US" sz="2400" dirty="0"/>
              <a:t>Employer has control</a:t>
            </a:r>
          </a:p>
          <a:p>
            <a:r>
              <a:rPr lang="en-US" sz="2400" dirty="0"/>
              <a:t>Increased flexibility</a:t>
            </a:r>
          </a:p>
          <a:p>
            <a:r>
              <a:rPr lang="en-US" sz="2400" dirty="0"/>
              <a:t>Reduced training needs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Con</a:t>
            </a:r>
          </a:p>
          <a:p>
            <a:r>
              <a:rPr lang="en-US" sz="2400" dirty="0"/>
              <a:t>Additional staff needed</a:t>
            </a:r>
          </a:p>
          <a:p>
            <a:r>
              <a:rPr lang="en-US" sz="2400" dirty="0"/>
              <a:t>Update responsibility</a:t>
            </a:r>
          </a:p>
          <a:p>
            <a:r>
              <a:rPr lang="en-US" sz="2400" dirty="0"/>
              <a:t>Limits on expansion</a:t>
            </a:r>
          </a:p>
          <a:p>
            <a:r>
              <a:rPr lang="en-US" sz="2400" dirty="0"/>
              <a:t>Employees leave the company</a:t>
            </a:r>
          </a:p>
          <a:p>
            <a:r>
              <a:rPr lang="en-US" sz="2400" dirty="0"/>
              <a:t>Poor documentation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Selecting an Automated Payroll  System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Basics</a:t>
            </a:r>
          </a:p>
          <a:p>
            <a:r>
              <a:rPr lang="en-US" sz="2000" dirty="0" smtClean="0"/>
              <a:t>Pay Processing</a:t>
            </a:r>
          </a:p>
          <a:p>
            <a:r>
              <a:rPr lang="en-US" sz="2000" dirty="0" smtClean="0"/>
              <a:t>Payroll Reporting</a:t>
            </a:r>
          </a:p>
          <a:p>
            <a:r>
              <a:rPr lang="en-US" sz="2000" dirty="0" smtClean="0"/>
              <a:t>Check Printing</a:t>
            </a:r>
          </a:p>
          <a:p>
            <a:r>
              <a:rPr lang="en-US" sz="2000" dirty="0" smtClean="0"/>
              <a:t>Direct Deposit</a:t>
            </a:r>
          </a:p>
          <a:p>
            <a:r>
              <a:rPr lang="en-US" sz="2000" dirty="0" smtClean="0"/>
              <a:t>Retirement Plan Reporting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Advanced Features</a:t>
            </a:r>
          </a:p>
          <a:p>
            <a:pPr marL="514350" indent="-514350"/>
            <a:r>
              <a:rPr lang="en-US" sz="2000" dirty="0" smtClean="0"/>
              <a:t>Compensation Planning and Management</a:t>
            </a:r>
          </a:p>
          <a:p>
            <a:pPr marL="514350" indent="-514350"/>
            <a:r>
              <a:rPr lang="en-US" sz="2000" dirty="0" smtClean="0"/>
              <a:t>Global Database and Reporting</a:t>
            </a:r>
          </a:p>
          <a:p>
            <a:pPr marL="514350" indent="-514350"/>
            <a:r>
              <a:rPr lang="en-US" sz="2000" dirty="0" smtClean="0"/>
              <a:t>Talent Acquisition and Management</a:t>
            </a:r>
          </a:p>
          <a:p>
            <a:pPr marL="514350" indent="-514350"/>
            <a:r>
              <a:rPr lang="en-US" sz="2000" dirty="0" smtClean="0"/>
              <a:t>Learning and Development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Selecting a computerized P/R System</a:t>
            </a:r>
            <a:br>
              <a:rPr lang="en-US" sz="2800" dirty="0"/>
            </a:br>
            <a:r>
              <a:rPr lang="en-US" sz="2800" dirty="0"/>
              <a:t>Ask: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Integrated for all employee related data?</a:t>
            </a:r>
          </a:p>
          <a:p>
            <a:r>
              <a:rPr lang="en-US" dirty="0"/>
              <a:t>Interfaces with other </a:t>
            </a:r>
            <a:r>
              <a:rPr lang="en-US" dirty="0" smtClean="0"/>
              <a:t>departments?</a:t>
            </a:r>
            <a:endParaRPr lang="en-US" dirty="0"/>
          </a:p>
          <a:p>
            <a:r>
              <a:rPr lang="en-US" dirty="0"/>
              <a:t>What functions the system must perform</a:t>
            </a:r>
          </a:p>
          <a:p>
            <a:r>
              <a:rPr lang="en-US" dirty="0"/>
              <a:t>Who will need to access the system?</a:t>
            </a:r>
          </a:p>
          <a:p>
            <a:r>
              <a:rPr lang="en-US" dirty="0"/>
              <a:t>How will the data be processed?</a:t>
            </a:r>
          </a:p>
          <a:p>
            <a:r>
              <a:rPr lang="en-US" dirty="0"/>
              <a:t>How much money can we spend?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the </a:t>
            </a:r>
            <a:r>
              <a:rPr lang="en-US" dirty="0" smtClean="0"/>
              <a:t>process*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Build a project team</a:t>
            </a:r>
          </a:p>
          <a:p>
            <a:r>
              <a:rPr lang="en-US" dirty="0"/>
              <a:t>Analyze what the system needs to do</a:t>
            </a:r>
          </a:p>
          <a:p>
            <a:pPr lvl="1"/>
            <a:r>
              <a:rPr lang="en-US" dirty="0"/>
              <a:t>Document current system </a:t>
            </a:r>
          </a:p>
          <a:p>
            <a:pPr lvl="1"/>
            <a:r>
              <a:rPr lang="en-US" dirty="0"/>
              <a:t>Document current system problems &amp; costs</a:t>
            </a:r>
          </a:p>
          <a:p>
            <a:pPr lvl="1"/>
            <a:r>
              <a:rPr lang="en-US" dirty="0"/>
              <a:t>Define objectives of new system</a:t>
            </a:r>
          </a:p>
          <a:p>
            <a:pPr lvl="1"/>
            <a:r>
              <a:rPr lang="en-US" dirty="0"/>
              <a:t>Define requirements of the new system</a:t>
            </a:r>
          </a:p>
          <a:p>
            <a:r>
              <a:rPr lang="en-US" dirty="0"/>
              <a:t>Prepare an RFP</a:t>
            </a:r>
          </a:p>
          <a:p>
            <a:r>
              <a:rPr lang="en-US" dirty="0"/>
              <a:t>Select a system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 the </a:t>
            </a:r>
            <a:r>
              <a:rPr lang="en-US" dirty="0" smtClean="0"/>
              <a:t>system*</a:t>
            </a:r>
            <a:r>
              <a:rPr lang="en-US" dirty="0"/>
              <a:t>	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Prepare before implementation</a:t>
            </a:r>
          </a:p>
          <a:p>
            <a:pPr>
              <a:lnSpc>
                <a:spcPct val="90000"/>
              </a:lnSpc>
            </a:pPr>
            <a:r>
              <a:rPr lang="en-US" dirty="0"/>
              <a:t>Train team members and payroll staff</a:t>
            </a:r>
          </a:p>
          <a:p>
            <a:pPr>
              <a:lnSpc>
                <a:spcPct val="90000"/>
              </a:lnSpc>
            </a:pPr>
            <a:r>
              <a:rPr lang="en-US" dirty="0"/>
              <a:t>Prepare a gap analysis (old and new)</a:t>
            </a:r>
          </a:p>
          <a:p>
            <a:pPr>
              <a:lnSpc>
                <a:spcPct val="90000"/>
              </a:lnSpc>
            </a:pPr>
            <a:r>
              <a:rPr lang="en-US" dirty="0"/>
              <a:t>Convert old data, add new data</a:t>
            </a:r>
          </a:p>
          <a:p>
            <a:pPr>
              <a:lnSpc>
                <a:spcPct val="90000"/>
              </a:lnSpc>
            </a:pPr>
            <a:r>
              <a:rPr lang="en-US" dirty="0"/>
              <a:t>Test the new system</a:t>
            </a:r>
          </a:p>
          <a:p>
            <a:pPr>
              <a:lnSpc>
                <a:spcPct val="90000"/>
              </a:lnSpc>
            </a:pPr>
            <a:r>
              <a:rPr lang="en-US" dirty="0"/>
              <a:t>Test it again, one more time!</a:t>
            </a:r>
          </a:p>
          <a:p>
            <a:pPr>
              <a:lnSpc>
                <a:spcPct val="90000"/>
              </a:lnSpc>
            </a:pPr>
            <a:r>
              <a:rPr lang="en-US" dirty="0"/>
              <a:t>Parallel testing</a:t>
            </a:r>
          </a:p>
          <a:p>
            <a:pPr>
              <a:lnSpc>
                <a:spcPct val="90000"/>
              </a:lnSpc>
            </a:pPr>
            <a:r>
              <a:rPr lang="en-US" dirty="0"/>
              <a:t>Convert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Conversion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Evaluate the systems performance</a:t>
            </a:r>
          </a:p>
          <a:p>
            <a:r>
              <a:rPr lang="en-US" dirty="0"/>
              <a:t>New requirements</a:t>
            </a:r>
          </a:p>
          <a:p>
            <a:pPr lvl="1"/>
            <a:r>
              <a:rPr lang="en-US" dirty="0"/>
              <a:t>Legislative</a:t>
            </a:r>
          </a:p>
          <a:p>
            <a:pPr lvl="1"/>
            <a:r>
              <a:rPr lang="en-US" dirty="0"/>
              <a:t>Missed in conversion</a:t>
            </a:r>
          </a:p>
          <a:p>
            <a:pPr lvl="1"/>
            <a:r>
              <a:rPr lang="en-US" dirty="0"/>
              <a:t>Nice to haves</a:t>
            </a:r>
          </a:p>
          <a:p>
            <a:pPr lvl="1"/>
            <a:r>
              <a:rPr lang="en-US" dirty="0"/>
              <a:t>Unions</a:t>
            </a:r>
          </a:p>
          <a:p>
            <a:pPr lvl="1"/>
            <a:r>
              <a:rPr lang="en-US" dirty="0" smtClean="0"/>
              <a:t>Benefits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Controls and Security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System edits (warning system)</a:t>
            </a:r>
          </a:p>
          <a:p>
            <a:r>
              <a:rPr lang="en-US" dirty="0"/>
              <a:t>Periodic data audit and sampling</a:t>
            </a:r>
          </a:p>
          <a:p>
            <a:r>
              <a:rPr lang="en-US" dirty="0"/>
              <a:t>Batch controls</a:t>
            </a:r>
          </a:p>
          <a:p>
            <a:r>
              <a:rPr lang="en-US" dirty="0"/>
              <a:t>Correction procedures</a:t>
            </a:r>
          </a:p>
          <a:p>
            <a:r>
              <a:rPr lang="en-US" dirty="0"/>
              <a:t>Balancing and reconciliation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Documentation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Schedules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Time entry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Adjustments  </a:t>
            </a:r>
            <a:r>
              <a:rPr lang="en-US" sz="2400" dirty="0"/>
              <a:t>and corrections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Check calcs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Payroll history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Production cycle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Taxes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EE database management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Reports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Providing Security for the System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Personnel Concerns</a:t>
            </a:r>
          </a:p>
          <a:p>
            <a:r>
              <a:rPr lang="en-US" dirty="0"/>
              <a:t>System Security</a:t>
            </a:r>
          </a:p>
          <a:p>
            <a:r>
              <a:rPr lang="en-US" dirty="0"/>
              <a:t>Physical Plant Issues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Personnel Concerns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Segregation of job duties</a:t>
            </a:r>
          </a:p>
          <a:p>
            <a:pPr lvl="1"/>
            <a:r>
              <a:rPr lang="en-US" dirty="0"/>
              <a:t>In small PR depts, duties go to other depts</a:t>
            </a:r>
          </a:p>
          <a:p>
            <a:r>
              <a:rPr lang="en-US" dirty="0"/>
              <a:t>Rotation of job assignments</a:t>
            </a:r>
          </a:p>
          <a:p>
            <a:r>
              <a:rPr lang="en-US" dirty="0"/>
              <a:t>Paychecks only go to employees</a:t>
            </a:r>
          </a:p>
          <a:p>
            <a:r>
              <a:rPr lang="en-US" dirty="0"/>
              <a:t>Conduct ‘physical payouts’</a:t>
            </a:r>
          </a:p>
          <a:p>
            <a:r>
              <a:rPr lang="en-US" dirty="0"/>
              <a:t>Background checks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Objectives of a Computerized Payroll System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Customers:</a:t>
            </a:r>
          </a:p>
          <a:p>
            <a:r>
              <a:rPr lang="en-US" sz="2400" dirty="0"/>
              <a:t>EE’s we pay</a:t>
            </a:r>
          </a:p>
          <a:p>
            <a:r>
              <a:rPr lang="en-US" sz="2400" dirty="0"/>
              <a:t>Other dept’s</a:t>
            </a:r>
          </a:p>
          <a:p>
            <a:r>
              <a:rPr lang="en-US" sz="2400" dirty="0"/>
              <a:t>Upper mgmt</a:t>
            </a:r>
          </a:p>
          <a:p>
            <a:r>
              <a:rPr lang="en-US" sz="2400" dirty="0" smtClean="0"/>
              <a:t>Government </a:t>
            </a:r>
            <a:r>
              <a:rPr lang="en-US" sz="2400" dirty="0"/>
              <a:t>agencies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System Provides:</a:t>
            </a:r>
          </a:p>
          <a:p>
            <a:r>
              <a:rPr lang="en-US" sz="2400" dirty="0"/>
              <a:t>Paychecks</a:t>
            </a:r>
          </a:p>
          <a:p>
            <a:r>
              <a:rPr lang="en-US" sz="2400" dirty="0"/>
              <a:t>Records transactions</a:t>
            </a:r>
          </a:p>
          <a:p>
            <a:r>
              <a:rPr lang="en-US" sz="2400" dirty="0"/>
              <a:t>Prepares internal reporting</a:t>
            </a:r>
          </a:p>
          <a:p>
            <a:r>
              <a:rPr lang="en-US" sz="2400" dirty="0"/>
              <a:t>Compliance with reporting </a:t>
            </a:r>
            <a:r>
              <a:rPr lang="en-US" sz="2400" dirty="0" smtClean="0"/>
              <a:t>requirements</a:t>
            </a:r>
          </a:p>
          <a:p>
            <a:r>
              <a:rPr lang="en-US" sz="2400" dirty="0" smtClean="0"/>
              <a:t>Security/privacy</a:t>
            </a: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Security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Limit system access</a:t>
            </a:r>
          </a:p>
          <a:p>
            <a:r>
              <a:rPr lang="en-US" dirty="0"/>
              <a:t>Secure files</a:t>
            </a:r>
          </a:p>
          <a:p>
            <a:r>
              <a:rPr lang="en-US" dirty="0"/>
              <a:t>Develop audit trails</a:t>
            </a:r>
          </a:p>
          <a:p>
            <a:r>
              <a:rPr lang="en-US" dirty="0"/>
              <a:t>Protect against computer </a:t>
            </a:r>
            <a:r>
              <a:rPr lang="en-US" dirty="0" smtClean="0"/>
              <a:t>‘viruses’</a:t>
            </a:r>
            <a:endParaRPr lang="en-US" dirty="0"/>
          </a:p>
          <a:p>
            <a:r>
              <a:rPr lang="en-US" dirty="0"/>
              <a:t>Backup data regularly and store offsite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plant issues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Climate controlled rooms</a:t>
            </a:r>
          </a:p>
          <a:p>
            <a:r>
              <a:rPr lang="en-US" dirty="0"/>
              <a:t>Keep terminals from overheating</a:t>
            </a:r>
          </a:p>
          <a:p>
            <a:r>
              <a:rPr lang="en-US" dirty="0"/>
              <a:t>Do not store in cold area</a:t>
            </a:r>
          </a:p>
          <a:p>
            <a:r>
              <a:rPr lang="en-US" dirty="0"/>
              <a:t>Protect against power surges</a:t>
            </a:r>
          </a:p>
          <a:p>
            <a:r>
              <a:rPr lang="en-US" dirty="0"/>
              <a:t>Keep dirt out of components</a:t>
            </a:r>
          </a:p>
          <a:p>
            <a:r>
              <a:rPr lang="en-US" dirty="0"/>
              <a:t>Keep humidity down</a:t>
            </a:r>
          </a:p>
          <a:p>
            <a:r>
              <a:rPr lang="en-US" dirty="0"/>
              <a:t>Check for adequate power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Recovery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Find and secure interim office space</a:t>
            </a:r>
          </a:p>
          <a:p>
            <a:r>
              <a:rPr lang="en-US" sz="2400" dirty="0"/>
              <a:t>Arrange office equipment rental</a:t>
            </a:r>
          </a:p>
          <a:p>
            <a:r>
              <a:rPr lang="en-US" sz="2400" dirty="0"/>
              <a:t>Find temp housing for employee’s</a:t>
            </a:r>
          </a:p>
          <a:p>
            <a:r>
              <a:rPr lang="en-US" sz="2400" dirty="0"/>
              <a:t>Keep backup files off premises</a:t>
            </a:r>
          </a:p>
          <a:p>
            <a:r>
              <a:rPr lang="en-US" sz="2400" dirty="0"/>
              <a:t>Keep employee safety uppermost in any plans</a:t>
            </a:r>
          </a:p>
          <a:p>
            <a:r>
              <a:rPr lang="en-US" sz="2400" dirty="0"/>
              <a:t>Communicate the plan</a:t>
            </a:r>
          </a:p>
          <a:p>
            <a:r>
              <a:rPr lang="en-US" sz="2400" dirty="0"/>
              <a:t>Electronic vaulting can ensure a quicker recovery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Automation progress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Automated Time and Attendance</a:t>
            </a:r>
          </a:p>
          <a:p>
            <a:r>
              <a:rPr lang="en-US" dirty="0"/>
              <a:t>Self-service and the Internet</a:t>
            </a:r>
          </a:p>
          <a:p>
            <a:r>
              <a:rPr lang="en-US" dirty="0"/>
              <a:t>Employee and Manager </a:t>
            </a:r>
            <a:r>
              <a:rPr lang="en-US" dirty="0" smtClean="0"/>
              <a:t>Self-Service</a:t>
            </a:r>
            <a:endParaRPr lang="en-US" dirty="0"/>
          </a:p>
          <a:p>
            <a:r>
              <a:rPr lang="en-US" dirty="0" smtClean="0"/>
              <a:t>Implementing Internet Technology</a:t>
            </a:r>
          </a:p>
          <a:p>
            <a:r>
              <a:rPr lang="en-US" smtClean="0"/>
              <a:t>Web-enabled Applications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Interfacing with other </a:t>
            </a:r>
            <a:r>
              <a:rPr lang="en-US" dirty="0" smtClean="0"/>
              <a:t>Departments 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Human Resources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Benefits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Labor cost data collection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Bank accounts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Direct Deposit/EFT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Time and attendance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Accounts payable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GL and cost acctg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Outside benefit plan administrators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SUI/SDI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Tax </a:t>
            </a:r>
            <a:r>
              <a:rPr lang="en-US" sz="2000" dirty="0" smtClean="0"/>
              <a:t>deposits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Executive Dashboards</a:t>
            </a: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Reasons for integration with other departments: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Cost efficient to have benefits, payroll and HR integrated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One stop place for information needed to make critical business decisions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Improving and maintaining 3 separate systems that should talk to each other is expensive and frustrating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Database security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/>
              <a:t>ERP Enterprise Resource Planning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/>
              <a:t>IHRMS Integrated Human Resources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Hardware and Software choices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(type of computer, type of program)</a:t>
            </a:r>
          </a:p>
          <a:p>
            <a:r>
              <a:rPr lang="en-US" dirty="0"/>
              <a:t>Service Bureau</a:t>
            </a:r>
          </a:p>
          <a:p>
            <a:r>
              <a:rPr lang="en-US" dirty="0"/>
              <a:t>In-house computer with custom designed S/W</a:t>
            </a:r>
          </a:p>
          <a:p>
            <a:r>
              <a:rPr lang="en-US" dirty="0"/>
              <a:t>In-house computer with Vendor Supplied S/W</a:t>
            </a:r>
          </a:p>
          <a:p>
            <a:r>
              <a:rPr lang="en-US" dirty="0"/>
              <a:t>Combo of above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Bureaus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Pro: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Low fixed cost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No extra room or EE’s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New services can be added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Reduction in processing delays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Reasonable processing costs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Fewer research problems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Networking possibilities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Training and support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Con: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Lack of control over security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Responsibility for filing errors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Little time for changes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Unique needs creates problems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Possibly high variable costs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No control over breakdowns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685800" y="5791200"/>
            <a:ext cx="7772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dirty="0"/>
              <a:t>Option: ASP-Application Service Provider: provides the employer’s </a:t>
            </a:r>
          </a:p>
          <a:p>
            <a:pPr algn="ctr" eaLnBrk="1" hangingPunct="1"/>
            <a:r>
              <a:rPr lang="en-US" dirty="0"/>
              <a:t>payroll dept with an application to process payroll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In-House Payroll Systems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/>
              <a:t>Pro</a:t>
            </a:r>
          </a:p>
          <a:p>
            <a:r>
              <a:rPr lang="en-US" sz="2000" dirty="0"/>
              <a:t>Control of the system</a:t>
            </a:r>
          </a:p>
          <a:p>
            <a:r>
              <a:rPr lang="en-US" sz="2000" dirty="0"/>
              <a:t>Convenient access</a:t>
            </a:r>
          </a:p>
          <a:p>
            <a:r>
              <a:rPr lang="en-US" sz="2000" dirty="0"/>
              <a:t>Downtime can be reduced</a:t>
            </a:r>
          </a:p>
          <a:p>
            <a:r>
              <a:rPr lang="en-US" sz="2000" dirty="0"/>
              <a:t>System security</a:t>
            </a:r>
          </a:p>
          <a:p>
            <a:r>
              <a:rPr lang="en-US" sz="2000" dirty="0"/>
              <a:t>Scheduling flexibility</a:t>
            </a:r>
          </a:p>
          <a:p>
            <a:r>
              <a:rPr lang="en-US" sz="2000" dirty="0"/>
              <a:t>Interactive applications</a:t>
            </a:r>
          </a:p>
          <a:p>
            <a:endParaRPr lang="en-US" sz="2000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/>
              <a:t>Con</a:t>
            </a:r>
          </a:p>
          <a:p>
            <a:r>
              <a:rPr lang="en-US" sz="2000" dirty="0"/>
              <a:t>Sufficient secure space needed</a:t>
            </a:r>
          </a:p>
          <a:p>
            <a:r>
              <a:rPr lang="en-US" sz="2000" dirty="0"/>
              <a:t>High fixed costs</a:t>
            </a:r>
          </a:p>
          <a:p>
            <a:r>
              <a:rPr lang="en-US" sz="2000" dirty="0"/>
              <a:t>Additional staffing</a:t>
            </a:r>
          </a:p>
          <a:p>
            <a:r>
              <a:rPr lang="en-US" sz="2000" dirty="0"/>
              <a:t>Working below capacity</a:t>
            </a:r>
          </a:p>
          <a:p>
            <a:r>
              <a:rPr lang="en-US" sz="2000" dirty="0"/>
              <a:t>System obsolescence</a:t>
            </a:r>
          </a:p>
          <a:p>
            <a:r>
              <a:rPr lang="en-US" sz="2000" dirty="0"/>
              <a:t>Disaster recovery </a:t>
            </a:r>
          </a:p>
          <a:p>
            <a:r>
              <a:rPr lang="en-US" sz="2000" dirty="0"/>
              <a:t>Wrong computer chosen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 the shelf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Pro</a:t>
            </a:r>
          </a:p>
          <a:p>
            <a:r>
              <a:rPr lang="en-US" sz="2400" dirty="0"/>
              <a:t>Use it right away</a:t>
            </a:r>
          </a:p>
          <a:p>
            <a:r>
              <a:rPr lang="en-US" sz="2400" dirty="0"/>
              <a:t>Low cost</a:t>
            </a:r>
          </a:p>
          <a:p>
            <a:r>
              <a:rPr lang="en-US" sz="2400" dirty="0"/>
              <a:t>Ease of use</a:t>
            </a:r>
          </a:p>
          <a:p>
            <a:r>
              <a:rPr lang="en-US" sz="2400" dirty="0"/>
              <a:t>Wide variety of programs</a:t>
            </a:r>
          </a:p>
          <a:p>
            <a:r>
              <a:rPr lang="en-US" sz="2400" dirty="0"/>
              <a:t>Yearly updates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Con</a:t>
            </a:r>
          </a:p>
          <a:p>
            <a:r>
              <a:rPr lang="en-US" sz="2400" dirty="0"/>
              <a:t>PC based only</a:t>
            </a:r>
          </a:p>
          <a:p>
            <a:r>
              <a:rPr lang="en-US" sz="2400" dirty="0"/>
              <a:t>No modifications</a:t>
            </a:r>
          </a:p>
          <a:p>
            <a:r>
              <a:rPr lang="en-US" sz="2400" dirty="0"/>
              <a:t>Small employers only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Supplied S/W packages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/>
              <a:t>Pro</a:t>
            </a:r>
          </a:p>
          <a:p>
            <a:r>
              <a:rPr lang="en-US" sz="2000" dirty="0"/>
              <a:t>Speedy implementation</a:t>
            </a:r>
          </a:p>
          <a:p>
            <a:r>
              <a:rPr lang="en-US" sz="2000" dirty="0"/>
              <a:t>Significant cost savings</a:t>
            </a:r>
          </a:p>
          <a:p>
            <a:r>
              <a:rPr lang="en-US" sz="2000" dirty="0"/>
              <a:t>Vendor does the updating</a:t>
            </a:r>
          </a:p>
          <a:p>
            <a:r>
              <a:rPr lang="en-US" sz="2000" dirty="0"/>
              <a:t>Ease of use</a:t>
            </a:r>
          </a:p>
          <a:p>
            <a:r>
              <a:rPr lang="en-US" sz="2000" dirty="0"/>
              <a:t>User group networking</a:t>
            </a:r>
          </a:p>
          <a:p>
            <a:r>
              <a:rPr lang="en-US" sz="2000" dirty="0"/>
              <a:t>Reduced reliance on in-house systems personnel</a:t>
            </a:r>
          </a:p>
          <a:p>
            <a:r>
              <a:rPr lang="en-US" sz="2000" dirty="0"/>
              <a:t>Better documentation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 dirty="0"/>
              <a:t>Con</a:t>
            </a:r>
          </a:p>
          <a:p>
            <a:r>
              <a:rPr lang="en-US" sz="2000" dirty="0"/>
              <a:t>Specific needs may not be met</a:t>
            </a:r>
          </a:p>
          <a:p>
            <a:r>
              <a:rPr lang="en-US" sz="2000" dirty="0"/>
              <a:t>Possibly slow changes </a:t>
            </a:r>
          </a:p>
          <a:p>
            <a:r>
              <a:rPr lang="en-US" sz="2000" dirty="0"/>
              <a:t>Extensive training needed</a:t>
            </a:r>
          </a:p>
          <a:p>
            <a:r>
              <a:rPr lang="en-US" sz="2000" dirty="0"/>
              <a:t>Lengthy processing</a:t>
            </a:r>
          </a:p>
          <a:p>
            <a:r>
              <a:rPr lang="en-US" sz="2000" dirty="0"/>
              <a:t>Improper fit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151</TotalTime>
  <Words>751</Words>
  <Application>Microsoft Office PowerPoint</Application>
  <PresentationFormat>On-screen Show (4:3)</PresentationFormat>
  <Paragraphs>214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Capsules</vt:lpstr>
      <vt:lpstr>Payroll Systems and Technology</vt:lpstr>
      <vt:lpstr>Objectives of a Computerized Payroll System</vt:lpstr>
      <vt:lpstr>Interfacing with other Departments </vt:lpstr>
      <vt:lpstr>Reasons for integration with other departments:</vt:lpstr>
      <vt:lpstr>Hardware and Software choices </vt:lpstr>
      <vt:lpstr>Service Bureaus</vt:lpstr>
      <vt:lpstr>In-House Payroll Systems</vt:lpstr>
      <vt:lpstr>Off the shelf</vt:lpstr>
      <vt:lpstr>Vendor Supplied S/W packages</vt:lpstr>
      <vt:lpstr>Customized S/W</vt:lpstr>
      <vt:lpstr>Selecting an Automated Payroll  System</vt:lpstr>
      <vt:lpstr>Selecting a computerized P/R System Ask:</vt:lpstr>
      <vt:lpstr>Managing the process*</vt:lpstr>
      <vt:lpstr>Implement the system* </vt:lpstr>
      <vt:lpstr>Post Conversion</vt:lpstr>
      <vt:lpstr>Controls and Security</vt:lpstr>
      <vt:lpstr>System Documentation</vt:lpstr>
      <vt:lpstr>Providing Security for the System</vt:lpstr>
      <vt:lpstr>Personnel Concerns</vt:lpstr>
      <vt:lpstr>System Security</vt:lpstr>
      <vt:lpstr>Physical plant issues</vt:lpstr>
      <vt:lpstr>Disaster Recovery</vt:lpstr>
      <vt:lpstr>Automation progress</vt:lpstr>
    </vt:vector>
  </TitlesOfParts>
  <Company>Global Entertainment Partners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GEP USER</dc:creator>
  <cp:lastModifiedBy>Becky Harshberger</cp:lastModifiedBy>
  <cp:revision>12</cp:revision>
  <dcterms:created xsi:type="dcterms:W3CDTF">2005-08-10T00:02:32Z</dcterms:created>
  <dcterms:modified xsi:type="dcterms:W3CDTF">2012-08-05T01:14:49Z</dcterms:modified>
</cp:coreProperties>
</file>