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A49FA3D-17A3-43BB-A35E-4C9DDB13227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8899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1843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44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0EF0F702-F30E-46CA-8056-8008D8B9F094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844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4CF99-8606-49A4-88F6-3BA4B431ED4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D7249-F135-4BF9-A4CA-0F964F32B66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BB74A8E0-94FC-4C97-B0EF-FC383AACCCE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DA490-AF96-4354-A887-08B6FB68752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9F1F5-6D72-4FEC-8BFB-1C41ADB7EA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A8D24-771E-499A-A5AC-403D56F143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1A9B6-AA16-430C-854F-2D3021819C7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99FD4-8138-4F47-AD70-05D5A94962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513E3-A53F-4E49-A324-53F515D771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4D7B4-CB5D-4FFE-8FEB-FC89B3D2525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EB95E-3370-4745-9989-05309F32E3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741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741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741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741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741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741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741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FE8AEA94-16DB-4BEF-BDDA-0A6217C0F90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Managing Payroll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Improving Performance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Employee Motivators</a:t>
            </a:r>
          </a:p>
          <a:p>
            <a:r>
              <a:rPr lang="en-US" sz="2400" dirty="0"/>
              <a:t>Money</a:t>
            </a:r>
          </a:p>
          <a:p>
            <a:r>
              <a:rPr lang="en-US" sz="2400" dirty="0"/>
              <a:t>Achievement</a:t>
            </a:r>
          </a:p>
          <a:p>
            <a:r>
              <a:rPr lang="en-US" sz="2400" dirty="0"/>
              <a:t>Leadership</a:t>
            </a:r>
          </a:p>
          <a:p>
            <a:r>
              <a:rPr lang="en-US" sz="2400" dirty="0"/>
              <a:t>Affiliation</a:t>
            </a:r>
          </a:p>
          <a:p>
            <a:r>
              <a:rPr lang="en-US" sz="2400" dirty="0"/>
              <a:t>Recognition</a:t>
            </a:r>
          </a:p>
          <a:p>
            <a:endParaRPr lang="en-US" sz="2400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Any performance problem usually fits into one of these 4 areas: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Skills and Knowledge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Rewards and Incentives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Environment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Management Reporting Responsibilities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leg developments</a:t>
            </a:r>
          </a:p>
          <a:p>
            <a:r>
              <a:rPr lang="en-US" dirty="0"/>
              <a:t>Monthly statistics-labor costs, OT hours…</a:t>
            </a:r>
          </a:p>
          <a:p>
            <a:r>
              <a:rPr lang="en-US" dirty="0"/>
              <a:t>Project updates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Reporting to Senior Management, colleagues, employees, other depts-careful to use language they can easily understand and that you are succinct and to the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Management Issues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Conduct and Attend meetings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Keep written policies and procedures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Crisis management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Time management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Team building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Performance evaluations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Promoting quality </a:t>
            </a:r>
            <a:r>
              <a:rPr lang="en-US" sz="2400" dirty="0"/>
              <a:t>service in your </a:t>
            </a:r>
            <a:r>
              <a:rPr lang="en-US" sz="2400" dirty="0" err="1" smtClean="0"/>
              <a:t>dept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Providing customer service in a shared </a:t>
            </a:r>
            <a:r>
              <a:rPr lang="en-US" sz="2400" dirty="0" err="1" smtClean="0"/>
              <a:t>svcs</a:t>
            </a:r>
            <a:r>
              <a:rPr lang="en-US" sz="2400" dirty="0" smtClean="0"/>
              <a:t> environ.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Research needs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Tracking Laws and Reg’s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Company policy and procedures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Union contracts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</a:t>
            </a:r>
          </a:p>
        </p:txBody>
      </p:sp>
      <p:graphicFrame>
        <p:nvGraphicFramePr>
          <p:cNvPr id="24603" name="Group 27"/>
          <p:cNvGraphicFramePr>
            <a:graphicFrameLocks noGrp="1"/>
          </p:cNvGraphicFramePr>
          <p:nvPr>
            <p:ph type="body" idx="1"/>
          </p:nvPr>
        </p:nvGraphicFramePr>
        <p:xfrm>
          <a:off x="838200" y="2362200"/>
          <a:ext cx="7693025" cy="3727514"/>
        </p:xfrm>
        <a:graphic>
          <a:graphicData uri="http://schemas.openxmlformats.org/drawingml/2006/table">
            <a:tbl>
              <a:tblPr/>
              <a:tblGrid>
                <a:gridCol w="3848100"/>
                <a:gridCol w="3844925"/>
              </a:tblGrid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Urgent and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Crisis mgmt, immediate attention needed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Urgent but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Planning and prevention activities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Urgent but Not Important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Pressing activities that may be easy to accomplish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Urgent and Not Important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Easily accomplished, time wasting activities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Development-4 Stages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Forming</a:t>
            </a:r>
          </a:p>
          <a:p>
            <a:r>
              <a:rPr lang="en-US" dirty="0"/>
              <a:t>Storming</a:t>
            </a:r>
          </a:p>
          <a:p>
            <a:r>
              <a:rPr lang="en-US" dirty="0"/>
              <a:t>Norming</a:t>
            </a:r>
          </a:p>
          <a:p>
            <a:r>
              <a:rPr lang="en-US" dirty="0"/>
              <a:t>Performing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These are progressive stages leading to performing, skipping on effects the performance negatively.  See </a:t>
            </a:r>
            <a:r>
              <a:rPr lang="en-US" dirty="0" err="1"/>
              <a:t>pg</a:t>
            </a:r>
            <a:r>
              <a:rPr lang="en-US" dirty="0"/>
              <a:t> </a:t>
            </a:r>
            <a:r>
              <a:rPr lang="en-US" dirty="0" smtClean="0"/>
              <a:t>13-22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Evaluations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most important part of your job is providing thorough feedback to your employees-throughout the year, none of the information you say in an evaluation should be a surprise.  Employees should always know how they stand.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Promoting Quality Customer Service in Payrol</a:t>
            </a:r>
            <a:r>
              <a:rPr lang="en-US" dirty="0"/>
              <a:t>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Responsiveness</a:t>
            </a:r>
          </a:p>
          <a:p>
            <a:r>
              <a:rPr lang="en-US" dirty="0" smtClean="0"/>
              <a:t>Assurance</a:t>
            </a:r>
          </a:p>
          <a:p>
            <a:r>
              <a:rPr lang="en-US" dirty="0" smtClean="0"/>
              <a:t>Empathy</a:t>
            </a:r>
          </a:p>
          <a:p>
            <a:r>
              <a:rPr lang="en-US" dirty="0" smtClean="0"/>
              <a:t>Tangibles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How?</a:t>
            </a:r>
          </a:p>
          <a:p>
            <a:r>
              <a:rPr lang="en-US" dirty="0" smtClean="0"/>
              <a:t>Role Play</a:t>
            </a:r>
          </a:p>
          <a:p>
            <a:r>
              <a:rPr lang="en-US" dirty="0" smtClean="0"/>
              <a:t>Case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206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Needs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Resources:</a:t>
            </a:r>
          </a:p>
          <a:p>
            <a:r>
              <a:rPr lang="en-US" dirty="0" smtClean="0"/>
              <a:t>IRS</a:t>
            </a:r>
          </a:p>
          <a:p>
            <a:r>
              <a:rPr lang="en-US" dirty="0" smtClean="0"/>
              <a:t>State agencies</a:t>
            </a:r>
          </a:p>
          <a:p>
            <a:r>
              <a:rPr lang="en-US" dirty="0" smtClean="0"/>
              <a:t>Employment law </a:t>
            </a:r>
            <a:r>
              <a:rPr lang="en-US" dirty="0" err="1" smtClean="0"/>
              <a:t>regs</a:t>
            </a:r>
            <a:endParaRPr lang="en-US" dirty="0" smtClean="0"/>
          </a:p>
          <a:p>
            <a:r>
              <a:rPr lang="en-US" dirty="0" smtClean="0"/>
              <a:t>Research companies</a:t>
            </a:r>
          </a:p>
          <a:p>
            <a:r>
              <a:rPr lang="en-US" dirty="0" smtClean="0"/>
              <a:t>Union contracts</a:t>
            </a:r>
          </a:p>
          <a:p>
            <a:r>
              <a:rPr lang="en-US" dirty="0" smtClean="0"/>
              <a:t>Company </a:t>
            </a:r>
            <a:r>
              <a:rPr lang="en-US" smtClean="0"/>
              <a:t>policy changes</a:t>
            </a:r>
          </a:p>
        </p:txBody>
      </p:sp>
    </p:spTree>
    <p:extLst>
      <p:ext uri="{BB962C8B-B14F-4D97-AF65-F5344CB8AC3E}">
        <p14:creationId xmlns:p14="http://schemas.microsoft.com/office/powerpoint/2010/main" xmlns="" val="11485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2492375" cy="3724275"/>
          </a:xfrm>
        </p:spPr>
        <p:txBody>
          <a:bodyPr/>
          <a:lstStyle/>
          <a:p>
            <a:r>
              <a:rPr lang="en-US" sz="2400" dirty="0"/>
              <a:t>Situational Leadership</a:t>
            </a:r>
          </a:p>
          <a:p>
            <a:pPr lvl="1"/>
            <a:r>
              <a:rPr lang="en-US" sz="2000" dirty="0"/>
              <a:t>Task Behavior (guidance)</a:t>
            </a:r>
          </a:p>
          <a:p>
            <a:pPr lvl="1"/>
            <a:r>
              <a:rPr lang="en-US" sz="2000" dirty="0"/>
              <a:t>Relationship behavior (support)</a:t>
            </a:r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graphicFrame>
        <p:nvGraphicFramePr>
          <p:cNvPr id="3095" name="Group 23"/>
          <p:cNvGraphicFramePr>
            <a:graphicFrameLocks noGrp="1"/>
          </p:cNvGraphicFramePr>
          <p:nvPr>
            <p:ph sz="half" idx="2"/>
          </p:nvPr>
        </p:nvGraphicFramePr>
        <p:xfrm>
          <a:off x="3544888" y="2362200"/>
          <a:ext cx="4843462" cy="3724276"/>
        </p:xfrm>
        <a:graphic>
          <a:graphicData uri="http://schemas.openxmlformats.org/drawingml/2006/table">
            <a:tbl>
              <a:tblPr/>
              <a:tblGrid>
                <a:gridCol w="2422525"/>
                <a:gridCol w="2420937"/>
              </a:tblGrid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Relationship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Coaching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Relationship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6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Delegating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Relationship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Directing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Task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 Relationship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Principle-centered leadership is based on:</a:t>
            </a:r>
          </a:p>
          <a:p>
            <a:r>
              <a:rPr lang="en-US" dirty="0"/>
              <a:t>integrity, justice and ‘do right by others’</a:t>
            </a:r>
          </a:p>
          <a:p>
            <a:r>
              <a:rPr lang="en-US" dirty="0"/>
              <a:t>uses </a:t>
            </a:r>
          </a:p>
          <a:p>
            <a:pPr lvl="1"/>
            <a:r>
              <a:rPr lang="en-US" dirty="0"/>
              <a:t>Security-sense of self esteem and strength</a:t>
            </a:r>
          </a:p>
          <a:p>
            <a:pPr lvl="1"/>
            <a:r>
              <a:rPr lang="en-US" dirty="0"/>
              <a:t>Guidance-direction on which we base decisions</a:t>
            </a:r>
          </a:p>
          <a:p>
            <a:pPr lvl="1"/>
            <a:r>
              <a:rPr lang="en-US" dirty="0"/>
              <a:t>Wisdom-ability to maintain balance &amp; perspective</a:t>
            </a:r>
          </a:p>
          <a:p>
            <a:pPr lvl="1"/>
            <a:r>
              <a:rPr lang="en-US" dirty="0"/>
              <a:t>Power-energy to decide/act/change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Common Basic Management Theories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Empowerment Steps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Establish the desired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Provide guidelines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Identify resources available to accomplish </a:t>
            </a:r>
            <a:r>
              <a:rPr lang="en-US" dirty="0" smtClean="0"/>
              <a:t>	the </a:t>
            </a:r>
            <a:r>
              <a:rPr lang="en-US" dirty="0"/>
              <a:t>task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Hold people accountable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Identify consequences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Planning/Organizing</a:t>
            </a:r>
          </a:p>
          <a:p>
            <a:r>
              <a:rPr lang="en-US" dirty="0" smtClean="0"/>
              <a:t>Staffing</a:t>
            </a:r>
          </a:p>
          <a:p>
            <a:r>
              <a:rPr lang="en-US" dirty="0" smtClean="0"/>
              <a:t>Giving directions</a:t>
            </a:r>
          </a:p>
          <a:p>
            <a:r>
              <a:rPr lang="en-US" dirty="0" smtClean="0"/>
              <a:t>Controlling progress</a:t>
            </a:r>
          </a:p>
          <a:p>
            <a:r>
              <a:rPr lang="en-US" dirty="0" smtClean="0"/>
              <a:t>Reporting to Exec level</a:t>
            </a:r>
          </a:p>
          <a:p>
            <a:r>
              <a:rPr lang="en-US" dirty="0" smtClean="0"/>
              <a:t>Quality </a:t>
            </a:r>
            <a:r>
              <a:rPr lang="en-US" dirty="0" err="1" smtClean="0"/>
              <a:t>managenent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264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Strategic Planning and Organizing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goals and objectives</a:t>
            </a:r>
          </a:p>
          <a:p>
            <a:r>
              <a:rPr lang="en-US" dirty="0"/>
              <a:t>Define the time frame</a:t>
            </a:r>
          </a:p>
          <a:p>
            <a:r>
              <a:rPr lang="en-US" dirty="0"/>
              <a:t>Define tasks, subtasks and dependencies</a:t>
            </a:r>
          </a:p>
          <a:p>
            <a:r>
              <a:rPr lang="en-US" dirty="0"/>
              <a:t>Analyze and shuffle resources</a:t>
            </a:r>
          </a:p>
          <a:p>
            <a:r>
              <a:rPr lang="en-US" dirty="0"/>
              <a:t>Evaluating costs</a:t>
            </a:r>
          </a:p>
          <a:p>
            <a:r>
              <a:rPr lang="en-US" dirty="0"/>
              <a:t>Capture lessons learned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Starts with the job description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Responsibilities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Knowledge requirements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Skill level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Contacts/communication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Problem solving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Recruiting/Interviewing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Delegating tasks and responsibilities</a:t>
            </a:r>
          </a:p>
          <a:p>
            <a:pPr>
              <a:lnSpc>
                <a:spcPct val="90000"/>
              </a:lnSpc>
            </a:pPr>
            <a:r>
              <a:rPr lang="en-US" dirty="0"/>
              <a:t>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Directing (Managing) employees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Provide feedback</a:t>
            </a:r>
          </a:p>
          <a:p>
            <a:pPr lvl="1"/>
            <a:r>
              <a:rPr lang="en-US" sz="2000" dirty="0"/>
              <a:t>Know when to say something and when to let it pass</a:t>
            </a:r>
          </a:p>
          <a:p>
            <a:pPr lvl="1"/>
            <a:r>
              <a:rPr lang="en-US" sz="2000" dirty="0"/>
              <a:t>Be specific</a:t>
            </a:r>
          </a:p>
          <a:p>
            <a:pPr lvl="1"/>
            <a:r>
              <a:rPr lang="en-US" sz="2000" dirty="0"/>
              <a:t>Be timely</a:t>
            </a:r>
          </a:p>
          <a:p>
            <a:r>
              <a:rPr lang="en-US" sz="2400" dirty="0"/>
              <a:t>Listen</a:t>
            </a:r>
          </a:p>
          <a:p>
            <a:pPr lvl="1"/>
            <a:r>
              <a:rPr lang="en-US" sz="2000" dirty="0"/>
              <a:t>Know when to say something and when to let it pass</a:t>
            </a:r>
          </a:p>
          <a:p>
            <a:r>
              <a:rPr lang="en-US" sz="2400" dirty="0"/>
              <a:t>Coaching</a:t>
            </a:r>
          </a:p>
          <a:p>
            <a:r>
              <a:rPr lang="en-US" sz="2400" dirty="0"/>
              <a:t>Counseling</a:t>
            </a:r>
          </a:p>
          <a:p>
            <a:r>
              <a:rPr lang="en-US" sz="2400" dirty="0"/>
              <a:t>Leadership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Performance 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standards</a:t>
            </a:r>
          </a:p>
          <a:p>
            <a:r>
              <a:rPr lang="en-US" dirty="0"/>
              <a:t>Monitor actual progress</a:t>
            </a:r>
          </a:p>
          <a:p>
            <a:r>
              <a:rPr lang="en-US" dirty="0"/>
              <a:t>Compare standards with progress</a:t>
            </a:r>
          </a:p>
          <a:p>
            <a:r>
              <a:rPr lang="en-US" dirty="0"/>
              <a:t>Take corrective action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586</TotalTime>
  <Words>462</Words>
  <Application>Microsoft Office PowerPoint</Application>
  <PresentationFormat>On-screen Show (4:3)</PresentationFormat>
  <Paragraphs>144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Capsules</vt:lpstr>
      <vt:lpstr>Managing Payroll</vt:lpstr>
      <vt:lpstr>Common Basic Management Theories</vt:lpstr>
      <vt:lpstr>Common Basic Management Theories</vt:lpstr>
      <vt:lpstr>Common Basic Management Theories</vt:lpstr>
      <vt:lpstr>Management Skills</vt:lpstr>
      <vt:lpstr>Strategic Planning and Organizing</vt:lpstr>
      <vt:lpstr>Staffing</vt:lpstr>
      <vt:lpstr>Directing (Managing) employees</vt:lpstr>
      <vt:lpstr>Controlling Performance </vt:lpstr>
      <vt:lpstr>Improving Performance</vt:lpstr>
      <vt:lpstr>Management Reporting Responsibilities</vt:lpstr>
      <vt:lpstr>Specific Management Issues</vt:lpstr>
      <vt:lpstr>Time Management</vt:lpstr>
      <vt:lpstr>Team Development-4 Stages</vt:lpstr>
      <vt:lpstr>Performance Evaluations</vt:lpstr>
      <vt:lpstr>Promoting Quality Customer Service in Payroll</vt:lpstr>
      <vt:lpstr>Research Needs</vt:lpstr>
    </vt:vector>
  </TitlesOfParts>
  <Company>Global Entertainment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Garth Parker</cp:lastModifiedBy>
  <cp:revision>14</cp:revision>
  <dcterms:created xsi:type="dcterms:W3CDTF">2005-08-10T00:02:32Z</dcterms:created>
  <dcterms:modified xsi:type="dcterms:W3CDTF">2013-08-21T18:20:01Z</dcterms:modified>
</cp:coreProperties>
</file>